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</p:sldIdLst>
  <p:sldSz cx="7556500" cy="10693400"/>
  <p:notesSz cx="7556500" cy="10693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43" d="100"/>
          <a:sy n="43" d="100"/>
        </p:scale>
        <p:origin x="-2346" y="-1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6"/>
            <a:ext cx="6806565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479800" y="10445619"/>
            <a:ext cx="205104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</a:t>
            </a:fld>
            <a:endParaRPr spc="-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10</a:t>
            </a:fld>
            <a:endParaRPr spc="-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11</a:t>
            </a:fld>
            <a:endParaRPr spc="-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12</a:t>
            </a:fld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13</a:t>
            </a:fld>
            <a:endParaRPr spc="-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14</a:t>
            </a:fld>
            <a:endParaRPr spc="-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15</a:t>
            </a:fld>
            <a:endParaRPr spc="-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16</a:t>
            </a:fld>
            <a:endParaRPr spc="-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17</a:t>
            </a:fld>
            <a:endParaRPr spc="-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</a:t>
            </a:fld>
            <a:endParaRPr spc="-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21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</a:t>
            </a:fld>
            <a:endParaRPr spc="-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32</a:t>
            </a:fld>
            <a:endParaRPr spc="-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34</a:t>
            </a:fld>
            <a:endParaRPr spc="-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35</a:t>
            </a:fld>
            <a:endParaRPr spc="-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36</a:t>
            </a:fld>
            <a:endParaRPr spc="-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37</a:t>
            </a:fld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38</a:t>
            </a:fld>
            <a:endParaRPr spc="-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39</a:t>
            </a:fld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</a:t>
            </a:fld>
            <a:endParaRPr spc="-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40</a:t>
            </a:fld>
            <a:endParaRPr spc="-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41</a:t>
            </a:fld>
            <a:endParaRPr spc="-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42</a:t>
            </a:fld>
            <a:endParaRPr spc="-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43</a:t>
            </a:fld>
            <a:endParaRPr spc="-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44</a:t>
            </a:fld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45</a:t>
            </a:fld>
            <a:endParaRPr spc="-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46</a:t>
            </a:fld>
            <a:endParaRPr spc="-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47</a:t>
            </a:fld>
            <a:endParaRPr spc="-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48</a:t>
            </a:fld>
            <a:endParaRPr spc="-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49</a:t>
            </a:fld>
            <a:endParaRPr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</a:t>
            </a:fld>
            <a:endParaRPr spc="-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50</a:t>
            </a:fld>
            <a:endParaRPr spc="-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51</a:t>
            </a:fld>
            <a:endParaRPr spc="-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52</a:t>
            </a:fld>
            <a:endParaRPr spc="-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53</a:t>
            </a:fld>
            <a:endParaRPr spc="-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54</a:t>
            </a:fld>
            <a:endParaRPr spc="-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55</a:t>
            </a:fld>
            <a:endParaRPr spc="-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56</a:t>
            </a:fld>
            <a:endParaRPr spc="-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57</a:t>
            </a:fld>
            <a:endParaRPr spc="-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58</a:t>
            </a:fld>
            <a:endParaRPr spc="-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59</a:t>
            </a:fld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6</a:t>
            </a:fld>
            <a:endParaRPr spc="-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60</a:t>
            </a:fld>
            <a:endParaRPr spc="-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61</a:t>
            </a:fld>
            <a:endParaRPr spc="-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62</a:t>
            </a:fld>
            <a:endParaRPr spc="-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63</a:t>
            </a:fld>
            <a:endParaRPr spc="-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7</a:t>
            </a:fld>
            <a:endParaRPr spc="-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8</a:t>
            </a:fld>
            <a:endParaRPr spc="-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2701499"/>
            <a:ext cx="7052000" cy="5289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fld id="{81D60167-4931-47E6-BA6A-407CBD079E47}" type="slidenum">
              <a:rPr spc="-5" dirty="0"/>
              <a:pPr marL="38100">
                <a:lnSpc>
                  <a:spcPct val="100000"/>
                </a:lnSpc>
                <a:spcBef>
                  <a:spcPts val="140"/>
                </a:spcBef>
              </a:pPr>
              <a:t>9</a:t>
            </a:fld>
            <a:endParaRPr spc="-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63</Words>
  <Application>Microsoft Office PowerPoint</Application>
  <PresentationFormat>Custom</PresentationFormat>
  <Paragraphs>63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HODCSE</cp:lastModifiedBy>
  <cp:revision>1</cp:revision>
  <dcterms:created xsi:type="dcterms:W3CDTF">2023-03-23T07:26:20Z</dcterms:created>
  <dcterms:modified xsi:type="dcterms:W3CDTF">2023-03-23T07:26:58Z</dcterms:modified>
</cp:coreProperties>
</file>